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7" r:id="rId3"/>
    <p:sldId id="256" r:id="rId4"/>
    <p:sldId id="257" r:id="rId5"/>
    <p:sldId id="258" r:id="rId6"/>
    <p:sldId id="259" r:id="rId7"/>
    <p:sldId id="260" r:id="rId8"/>
    <p:sldId id="262" r:id="rId9"/>
    <p:sldId id="264" r:id="rId10"/>
    <p:sldId id="270" r:id="rId11"/>
    <p:sldId id="265" r:id="rId12"/>
    <p:sldId id="271" r:id="rId13"/>
    <p:sldId id="272" r:id="rId14"/>
    <p:sldId id="273" r:id="rId15"/>
    <p:sldId id="268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2624-0DF4-4881-B83A-0057B84E2AC9}" type="datetimeFigureOut">
              <a:rPr lang="es-ES" smtClean="0"/>
              <a:t>29/01/2015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49B-61F1-4651-AD6B-F67EA0AF0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840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2624-0DF4-4881-B83A-0057B84E2AC9}" type="datetimeFigureOut">
              <a:rPr lang="es-ES" smtClean="0"/>
              <a:t>29/01/2015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49B-61F1-4651-AD6B-F67EA0AF0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90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2624-0DF4-4881-B83A-0057B84E2AC9}" type="datetimeFigureOut">
              <a:rPr lang="es-ES" smtClean="0"/>
              <a:t>29/01/2015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49B-61F1-4651-AD6B-F67EA0AF0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65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2624-0DF4-4881-B83A-0057B84E2AC9}" type="datetimeFigureOut">
              <a:rPr lang="es-ES" smtClean="0"/>
              <a:t>29/01/2015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49B-61F1-4651-AD6B-F67EA0AF0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33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2624-0DF4-4881-B83A-0057B84E2AC9}" type="datetimeFigureOut">
              <a:rPr lang="es-ES" smtClean="0"/>
              <a:t>29/01/2015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49B-61F1-4651-AD6B-F67EA0AF0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6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2624-0DF4-4881-B83A-0057B84E2AC9}" type="datetimeFigureOut">
              <a:rPr lang="es-ES" smtClean="0"/>
              <a:t>29/01/2015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49B-61F1-4651-AD6B-F67EA0AF0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06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2624-0DF4-4881-B83A-0057B84E2AC9}" type="datetimeFigureOut">
              <a:rPr lang="es-ES" smtClean="0"/>
              <a:t>29/01/2015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49B-61F1-4651-AD6B-F67EA0AF0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60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2624-0DF4-4881-B83A-0057B84E2AC9}" type="datetimeFigureOut">
              <a:rPr lang="es-ES" smtClean="0"/>
              <a:t>29/01/2015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49B-61F1-4651-AD6B-F67EA0AF0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7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2624-0DF4-4881-B83A-0057B84E2AC9}" type="datetimeFigureOut">
              <a:rPr lang="es-ES" smtClean="0"/>
              <a:t>29/01/2015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49B-61F1-4651-AD6B-F67EA0AF0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56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2624-0DF4-4881-B83A-0057B84E2AC9}" type="datetimeFigureOut">
              <a:rPr lang="es-ES" smtClean="0"/>
              <a:t>29/01/2015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49B-61F1-4651-AD6B-F67EA0AF0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936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2624-0DF4-4881-B83A-0057B84E2AC9}" type="datetimeFigureOut">
              <a:rPr lang="es-ES" smtClean="0"/>
              <a:t>29/01/2015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E49B-61F1-4651-AD6B-F67EA0AF0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362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22624-0DF4-4881-B83A-0057B84E2AC9}" type="datetimeFigureOut">
              <a:rPr lang="es-ES" smtClean="0"/>
              <a:t>29/01/2015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0E49B-61F1-4651-AD6B-F67EA0AF0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87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86" y="613070"/>
            <a:ext cx="5656882" cy="565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84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23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159" y="4001294"/>
            <a:ext cx="1456841" cy="145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07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60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68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sz="6000" b="1" dirty="0" smtClean="0"/>
              <a:t>GRACIAS PENDIENTES POR SU PEDIDO.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233" y="3850494"/>
            <a:ext cx="1456841" cy="145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6722" y="24820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DOBLE TROQUE </a:t>
            </a:r>
            <a:r>
              <a:rPr lang="es-ES" b="1" dirty="0" smtClean="0"/>
              <a:t>VOLKSWAGEN LINEA  </a:t>
            </a:r>
            <a:r>
              <a:rPr lang="es-ES" b="1" dirty="0" smtClean="0"/>
              <a:t>WORKER             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 31-310 EURO II</a:t>
            </a:r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159" y="0"/>
            <a:ext cx="1456841" cy="1456841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9"/>
            <a:ext cx="10585902" cy="5167312"/>
          </a:xfrm>
        </p:spPr>
      </p:pic>
    </p:spTree>
    <p:extLst>
      <p:ext uri="{BB962C8B-B14F-4D97-AF65-F5344CB8AC3E}">
        <p14:creationId xmlns:p14="http://schemas.microsoft.com/office/powerpoint/2010/main" val="42691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159" y="859322"/>
            <a:ext cx="1456841" cy="145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159" y="859322"/>
            <a:ext cx="1456841" cy="145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159" y="859322"/>
            <a:ext cx="1456841" cy="145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159" y="3928820"/>
            <a:ext cx="1456841" cy="145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2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159" y="859322"/>
            <a:ext cx="1456841" cy="145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63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159" y="859322"/>
            <a:ext cx="1456841" cy="145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872"/>
            <a:ext cx="12192000" cy="68928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159" y="827223"/>
            <a:ext cx="1456841" cy="145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</Words>
  <Application>Microsoft Office PowerPoint</Application>
  <PresentationFormat>Panorámica</PresentationFormat>
  <Paragraphs>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Presentación de PowerPoint</vt:lpstr>
      <vt:lpstr>DOBLE TROQUE VOLKSWAGEN LINEA  WORKER               31-310 EURO II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TOSHIBA</dc:creator>
  <cp:lastModifiedBy>TOSHIBA</cp:lastModifiedBy>
  <cp:revision>5</cp:revision>
  <dcterms:created xsi:type="dcterms:W3CDTF">2015-01-29T19:47:37Z</dcterms:created>
  <dcterms:modified xsi:type="dcterms:W3CDTF">2015-01-29T20:11:21Z</dcterms:modified>
</cp:coreProperties>
</file>